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Sora Medium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28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Dijkstra's Algorithm: Shortest Path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will explore Dijkstra's algorithm for finding the shortest path in a network.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397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By: Heet Mehta
       CST
       22002171310055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4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Network Routing and Shortest Path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8634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Network routing is the process of selecting paths for data transfer within a network. This involves determining the most efficient route for data packets to travel from a source to a destination.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86344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shortest path problem aims to find the route between two points in a network that minimizes the total distance, cost, or time required to traverse it. This is a fundamental problem in computer networks, as it enables efficient communication and data delivery.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06" y="942856"/>
            <a:ext cx="4934069" cy="63438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473" y="785336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Dijkstra's Algorithm: Step-by-Step Explanation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575465" y="2496979"/>
            <a:ext cx="30480" cy="4947285"/>
          </a:xfrm>
          <a:prstGeom prst="roundRect">
            <a:avLst>
              <a:gd name="adj" fmla="val 108709"/>
            </a:avLst>
          </a:prstGeom>
          <a:solidFill>
            <a:srgbClr val="3F3F44"/>
          </a:solidFill>
          <a:ln/>
        </p:spPr>
      </p:sp>
      <p:sp>
        <p:nvSpPr>
          <p:cNvPr id="6" name="Shape 2"/>
          <p:cNvSpPr/>
          <p:nvPr/>
        </p:nvSpPr>
        <p:spPr>
          <a:xfrm>
            <a:off x="6808708" y="2978706"/>
            <a:ext cx="773073" cy="30480"/>
          </a:xfrm>
          <a:prstGeom prst="roundRect">
            <a:avLst>
              <a:gd name="adj" fmla="val 108709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6342221" y="2745462"/>
            <a:ext cx="496967" cy="49696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6520577" y="2828211"/>
            <a:ext cx="140137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7805618" y="2717840"/>
            <a:ext cx="605170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Initialization: Set the distance to the starting node to 0 and all other nodes to infinity. Mark the starting node as visited.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808708" y="4348043"/>
            <a:ext cx="773073" cy="30480"/>
          </a:xfrm>
          <a:prstGeom prst="roundRect">
            <a:avLst>
              <a:gd name="adj" fmla="val 108709"/>
            </a:avLst>
          </a:prstGeom>
          <a:solidFill>
            <a:srgbClr val="3F3F44"/>
          </a:solidFill>
          <a:ln/>
        </p:spPr>
      </p:sp>
      <p:sp>
        <p:nvSpPr>
          <p:cNvPr id="11" name="Shape 7"/>
          <p:cNvSpPr/>
          <p:nvPr/>
        </p:nvSpPr>
        <p:spPr>
          <a:xfrm>
            <a:off x="6342221" y="4114800"/>
            <a:ext cx="496967" cy="49696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8"/>
          <p:cNvSpPr/>
          <p:nvPr/>
        </p:nvSpPr>
        <p:spPr>
          <a:xfrm>
            <a:off x="6487478" y="4197548"/>
            <a:ext cx="206454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9"/>
          <p:cNvSpPr/>
          <p:nvPr/>
        </p:nvSpPr>
        <p:spPr>
          <a:xfrm>
            <a:off x="7805618" y="4087178"/>
            <a:ext cx="6051709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Iteration: For each unvisited node, calculate the distance from the starting node via its unvisited neighbors. Choose the unvisited node with the shortest distance and mark it as visited.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6808708" y="6424136"/>
            <a:ext cx="773073" cy="30480"/>
          </a:xfrm>
          <a:prstGeom prst="roundRect">
            <a:avLst>
              <a:gd name="adj" fmla="val 108709"/>
            </a:avLst>
          </a:prstGeom>
          <a:solidFill>
            <a:srgbClr val="3F3F44"/>
          </a:solidFill>
          <a:ln/>
        </p:spPr>
      </p:sp>
      <p:sp>
        <p:nvSpPr>
          <p:cNvPr id="15" name="Shape 11"/>
          <p:cNvSpPr/>
          <p:nvPr/>
        </p:nvSpPr>
        <p:spPr>
          <a:xfrm>
            <a:off x="6342221" y="6190893"/>
            <a:ext cx="496967" cy="496967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6487954" y="6273641"/>
            <a:ext cx="20538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3"/>
          <p:cNvSpPr/>
          <p:nvPr/>
        </p:nvSpPr>
        <p:spPr>
          <a:xfrm>
            <a:off x="7805618" y="6163270"/>
            <a:ext cx="6051709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Repeat: Continue this process until the destination node is visited. The distance to the destination node represents the shortest path length.</a:t>
            </a:r>
            <a:endParaRPr lang="en-US" sz="1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032B6A-C962-F7A8-71F7-81C08F83C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06" y="943672"/>
            <a:ext cx="4934069" cy="63430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439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 of Dijkstra's Algorithm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2"/>
          <p:cNvSpPr/>
          <p:nvPr/>
        </p:nvSpPr>
        <p:spPr>
          <a:xfrm>
            <a:off x="6463308" y="2841784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247192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Dijkstra's algorithm is known for its efficiency in finding the shortest path, even in complex networks with numerous nodes and edges.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27567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10321052" y="2841784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Optimality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324719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guarantees that the path found is indeed the shortest possible path, minimizing the cost or time required for data transfer.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6429851" y="599158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Versatility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639699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algorithm can be applied to various network scenarios, including those with weighted edges, representing different costs or distances.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7087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0101" y="236784"/>
            <a:ext cx="77090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Implementation of Dijkstra's Algorithm (Pseudocode)</a:t>
            </a:r>
            <a:endParaRPr lang="en-US" sz="2200" b="1" dirty="0"/>
          </a:p>
        </p:txBody>
      </p:sp>
      <p:sp>
        <p:nvSpPr>
          <p:cNvPr id="4" name="Shape 1"/>
          <p:cNvSpPr/>
          <p:nvPr/>
        </p:nvSpPr>
        <p:spPr>
          <a:xfrm>
            <a:off x="289084" y="1034773"/>
            <a:ext cx="14107140" cy="7072164"/>
          </a:xfrm>
          <a:prstGeom prst="roundRect">
            <a:avLst>
              <a:gd name="adj" fmla="val 247"/>
            </a:avLst>
          </a:prstGeom>
          <a:solidFill>
            <a:srgbClr val="00184D"/>
          </a:solidFill>
          <a:ln/>
        </p:spPr>
      </p:sp>
      <p:sp>
        <p:nvSpPr>
          <p:cNvPr id="6" name="Text 3"/>
          <p:cNvSpPr/>
          <p:nvPr/>
        </p:nvSpPr>
        <p:spPr>
          <a:xfrm>
            <a:off x="504586" y="1150462"/>
            <a:ext cx="13734573" cy="6842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120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public static void dijkstra(int[][] adjacencyMatrix) {
        int v = adjacencyMatrix.length;
        boolean visited[] = new boolean[v];
        int distance[] = new int[v];
        for (int i = 0; i &lt; v; i++) {
            distance[i] = Integer.MAX_VALUE;
        }
        distance[0] = 0;
        for (int i = 0; i &lt; v - 1; i++) {
            int minVertex = findMinVertex(distance, visited); // vertex with min dist.
            visited[minVertex] = true;
            for (int j = 0; j &lt; v; j++) { // for neighbors
                if (adjacencyMatrix[minVertex][j] != 0 &amp;&amp; !visited[j]) {
                    int newDist = distance[minVertex] + adjacencyMatrix[minVertex][j];
                    if (newDist &lt; distance[j]) {
                        distance[j] = newDist;
                    }
                }
            }
        }
        for (int i = 0; i &lt; v; i++) {
            System.out.println("Vertex " + i + " shortest distance is " + distance[i]);
        }
    }
    public static int findMinVertex(int[] distance, boolean visited[]) {
        int minVertex = -1;
        for (int i = 0; i &lt; distance.length; i++) {
            if (!visited[i] &amp;&amp; (minVertex == -1 || distance[i] &lt; distance[minVertex])) {
                minVertex = i;
            }
        }
        return minVertex;
    }
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089" y="780217"/>
            <a:ext cx="12707183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Example: Calculating Shortest Paths in a Network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10089" y="1819989"/>
            <a:ext cx="1651278" cy="1168956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912971" y="2201585"/>
            <a:ext cx="107275" cy="40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2564249" y="2022872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Source: Node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2564249" y="2461498"/>
            <a:ext cx="560629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Starting at node 1, initialize distances and mark it as visited.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2462808" y="2979420"/>
            <a:ext cx="11356062" cy="11430"/>
          </a:xfrm>
          <a:prstGeom prst="roundRect">
            <a:avLst>
              <a:gd name="adj" fmla="val 266275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710089" y="3090386"/>
            <a:ext cx="3302556" cy="1168956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912971" y="3471982"/>
            <a:ext cx="157996" cy="40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215527" y="3293269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Iteration 1: Node 2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4215527" y="3731895"/>
            <a:ext cx="930628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node 2 as the closest unvisited neighbor of node 1, update distances, and mark it as visited.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4114086" y="4249817"/>
            <a:ext cx="9704784" cy="11430"/>
          </a:xfrm>
          <a:prstGeom prst="roundRect">
            <a:avLst>
              <a:gd name="adj" fmla="val 266275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10089" y="4360783"/>
            <a:ext cx="4953833" cy="1493520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912971" y="4904661"/>
            <a:ext cx="157163" cy="40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866805" y="4563666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Iteration 2: Node 3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5866805" y="5002292"/>
            <a:ext cx="7850624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node 3 as the closest unvisited neighbor of node 2, update distances, and mark it as visited.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5765363" y="5844778"/>
            <a:ext cx="8053507" cy="11430"/>
          </a:xfrm>
          <a:prstGeom prst="roundRect">
            <a:avLst>
              <a:gd name="adj" fmla="val 266275"/>
            </a:avLst>
          </a:prstGeom>
          <a:solidFill>
            <a:srgbClr val="3F3F44"/>
          </a:solidFill>
          <a:ln/>
        </p:spPr>
      </p:sp>
      <p:sp>
        <p:nvSpPr>
          <p:cNvPr id="18" name="Shape 16"/>
          <p:cNvSpPr/>
          <p:nvPr/>
        </p:nvSpPr>
        <p:spPr>
          <a:xfrm>
            <a:off x="710089" y="5955744"/>
            <a:ext cx="6605111" cy="1493520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9" name="Text 17"/>
          <p:cNvSpPr/>
          <p:nvPr/>
        </p:nvSpPr>
        <p:spPr>
          <a:xfrm>
            <a:off x="912971" y="6499622"/>
            <a:ext cx="165378" cy="40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518083" y="6158627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Iteration 3: Node 5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518083" y="6597253"/>
            <a:ext cx="6199346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node 5 as the closest unvisited neighbor of node 3, update distances, and mark it as visited.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758071"/>
            <a:ext cx="7649051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Limitations and Considerations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7474" y="2413278"/>
            <a:ext cx="3717846" cy="2930843"/>
          </a:xfrm>
          <a:prstGeom prst="roundRect">
            <a:avLst>
              <a:gd name="adj" fmla="val 109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60953" y="2626757"/>
            <a:ext cx="318266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Negative Edge Weights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0953" y="3088481"/>
            <a:ext cx="3290887" cy="1708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Dijkstra's algorithm is designed for graphs with non-negative edge weights. Handling negative weights requires specialized algorithms.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799" y="2413278"/>
            <a:ext cx="3717846" cy="2930843"/>
          </a:xfrm>
          <a:prstGeom prst="roundRect">
            <a:avLst>
              <a:gd name="adj" fmla="val 109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892278" y="2626757"/>
            <a:ext cx="3290887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Computational Complexity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2278" y="3422094"/>
            <a:ext cx="3290887" cy="1708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large networks, the time complexity of Dijkstra's algorithm can be a concern, especially without priority queues.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7474" y="5557599"/>
            <a:ext cx="7649051" cy="1913811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60953" y="5771078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Dynamic Networks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0953" y="6232803"/>
            <a:ext cx="7222093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Dijkstra's algorithm assumes static network conditions. In dynamic networks, where paths change frequently, it might not be the most efficient solution.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744" y="897374"/>
            <a:ext cx="5004792" cy="64348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4251" y="530900"/>
            <a:ext cx="7580590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and Key Takeaways</a:t>
            </a:r>
            <a:endParaRPr lang="en-US" sz="37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1" y="1421844"/>
            <a:ext cx="481608" cy="48160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4251" y="2096095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Network Routing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74251" y="251257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Dijkstra's algorithm provides a reliable method for finding the shortest path in a network, ensuring efficient data flow.</a:t>
            </a:r>
            <a:endParaRPr lang="en-US" sz="15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51" y="3706773"/>
            <a:ext cx="481608" cy="4816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74251" y="4381024"/>
            <a:ext cx="308205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Efficiency and Optimality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74251" y="4797504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minimizing the distance or cost of data transfer, Dijkstra's algorithm optimizes communication and network performance.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51" y="5991701"/>
            <a:ext cx="481608" cy="4816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74251" y="6665952"/>
            <a:ext cx="315218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Algorithm Understanding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74251" y="7082433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Understanding the mechanics of Dijkstra's algorithm enables developers to build efficient and reliable network routing systems.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896</Words>
  <Application>Microsoft Office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Sora Medium</vt:lpstr>
      <vt:lpstr>Consolas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HEET MEHTA</cp:lastModifiedBy>
  <cp:revision>2</cp:revision>
  <dcterms:created xsi:type="dcterms:W3CDTF">2024-12-18T05:56:45Z</dcterms:created>
  <dcterms:modified xsi:type="dcterms:W3CDTF">2024-12-18T06:32:36Z</dcterms:modified>
</cp:coreProperties>
</file>